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3E87B-6369-4DFF-8436-922D4E726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FE2BF-C273-451C-B06E-252FD1988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119E72-DE1E-4E67-B119-3E3E9A19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7BA505-1541-4760-9809-93C8CAF0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048868-05B9-44A8-A9ED-318A0D03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1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77A60-5BE9-4C1E-9C78-9136CD3C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1EABF0-A883-445D-A38C-59129C765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5F5601-FC5E-47EC-BB0C-4C951335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E36BC4-C3EA-4DF8-844E-5CB8A8C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7088C0-E93D-49EB-B008-6B3A5382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2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B03315-D74E-4076-940D-01D07D401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C50D57-8443-4C80-BA3E-9980370E1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E8F645-01F5-4101-ABBE-800DB94D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518575-52A0-4C2B-A009-1D62E062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D42015-D0ED-4870-A17F-BB5CA97A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0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CDDA9-4B01-4F98-94F8-7434E9BE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9FE412-3825-4174-B29D-B3DB7708D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B5305A-5B8F-4410-8D95-D0013D4D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78A03-104F-4320-9C36-D6B5DCDD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97293-3D26-4899-9B89-0083B1A9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1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D1AAA-E439-4DCE-A705-BD407583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50E317-6639-4890-A803-09FF57F7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459E7F-E68E-4FC9-AB05-C9D099D5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B445C-D0AD-4816-8373-76187900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0A29E6-AAE5-4AA1-947E-064CCB9B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06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463A2-BA0C-4A82-A2F6-02C5B3DA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DDED3-8827-4A4F-B34F-AC7233C29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8C5679-2481-4D47-A348-D77F7648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600697-3863-4860-90F3-5E21D8E6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B5EE0F-D32D-4529-BFDE-5CDED90A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F7CA9B-D207-4B7B-B6C0-F19B04A4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5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1ED2B-89A9-4D92-9398-749FC7CF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2F57EF-7D38-4385-B8C5-D2FFD17D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B47D9A-A41D-4DAD-9465-8E80BEB99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AF1415-35CA-4FE2-B207-EEB051383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C59437-CF6A-44F4-BE0C-1DDDF59E8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DA20C7D-0C9B-47AC-9144-39A07015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C4A1A7-3CD4-4005-981B-332CA0B0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A72DA4-7056-4E8C-AED2-298B5C3C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5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6C2EE-60D2-4660-908A-D6C8ABA6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622FE8-061E-4D18-A96A-99F225E8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B34F4-25D6-47D5-BF6A-06DD3E26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3F5A09-C4FF-40B8-BC5D-84C8CE59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56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7000D8-4872-4BE3-A715-71E1E09A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38EC26-3F97-47F0-92C4-4F5C9CE2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63CA2E-15E0-4C06-B395-DA5E2D0A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23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7D5A7-C389-4F42-BCC5-00CA651D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AF2E0-37AC-426D-841E-4EB57AC7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D35A40-CF4F-4923-ACA5-C408D1A6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E5ED21-85D9-492E-B328-EF94CA59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D9A9FB-1FCE-4EA6-9238-A91FF14B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BC675D-9920-464A-ADB4-BD486C48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12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DBDD-A0C4-4B8C-A086-53671E85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70E7D81-3AD8-4545-A051-0D729DD2B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177078-1449-4D57-B88A-7C30E7550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27E5D6-3940-407C-880A-B6373631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FA5C93-5154-4CC1-9FF1-3216615D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CC549B-1C7D-419D-8056-578C5D2D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76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A66025-2F21-45DE-BEA5-E3F0EEA4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D3F863-6264-4304-8AD0-8E718D94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CE02FB-6999-4CDB-B6F6-58A967883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CBC6E-E52A-4BBE-B9CB-57A817DE42F7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09C493-B0BB-4C3D-804C-D556CAD08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EB34BB-A799-48D5-8863-2B9E0449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59BE-0032-41BE-80DA-DB05D9CBF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11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421D6-BAEC-4EE7-8413-347B393A1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5289862" cy="2889114"/>
          </a:xfrm>
        </p:spPr>
        <p:txBody>
          <a:bodyPr anchor="b">
            <a:normAutofit/>
          </a:bodyPr>
          <a:lstStyle/>
          <a:p>
            <a:pPr algn="l"/>
            <a:r>
              <a:rPr lang="de-DE" sz="6600" b="1" dirty="0"/>
              <a:t>Umweltschutz ABC</a:t>
            </a: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Fenster, Gebäude, Zeichnung enthält.&#10;&#10;Automatisch generierte Beschreibung">
            <a:extLst>
              <a:ext uri="{FF2B5EF4-FFF2-40B4-BE49-F238E27FC236}">
                <a16:creationId xmlns:a16="http://schemas.microsoft.com/office/drawing/2014/main" id="{C4AEDD00-1A1E-4C75-BC29-C6493CEC3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287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94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1106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de-DE" sz="7200" dirty="0">
                <a:latin typeface="Comic Sans MS" panose="030F0702030302020204" pitchFamily="66" charset="0"/>
                <a:cs typeface="Aharoni" panose="020B0604020202020204" pitchFamily="2" charset="-79"/>
              </a:rPr>
              <a:t>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196" y="365124"/>
            <a:ext cx="9361714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3F79B-6AEA-4512-BDCF-55C01D3207AA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Bb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0DCE70-C5DA-4CB6-82A4-0ABFFF27A9CF}"/>
              </a:ext>
            </a:extLst>
          </p:cNvPr>
          <p:cNvSpPr txBox="1">
            <a:spLocks/>
          </p:cNvSpPr>
          <p:nvPr/>
        </p:nvSpPr>
        <p:spPr>
          <a:xfrm>
            <a:off x="838200" y="3580784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>
                <a:latin typeface="Comic Sans MS" panose="030F0702030302020204" pitchFamily="66" charset="0"/>
                <a:cs typeface="Aharoni" panose="020B0604020202020204" pitchFamily="2" charset="-79"/>
              </a:rPr>
              <a:t>Cc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74DFABF-A5EF-4D52-B1AD-5C4F97D595FA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Dd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52BB729-665B-49A3-8466-9E21C59CFF9A}"/>
              </a:ext>
            </a:extLst>
          </p:cNvPr>
          <p:cNvSpPr txBox="1">
            <a:spLocks/>
          </p:cNvSpPr>
          <p:nvPr/>
        </p:nvSpPr>
        <p:spPr>
          <a:xfrm>
            <a:off x="2376196" y="2103437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710A8AB-471B-43CA-AC41-4CFD160BB58E}"/>
              </a:ext>
            </a:extLst>
          </p:cNvPr>
          <p:cNvSpPr txBox="1">
            <a:spLocks/>
          </p:cNvSpPr>
          <p:nvPr/>
        </p:nvSpPr>
        <p:spPr>
          <a:xfrm>
            <a:off x="2376196" y="3580783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37833AB-6101-48E5-BC61-392395B96CCD}"/>
              </a:ext>
            </a:extLst>
          </p:cNvPr>
          <p:cNvSpPr txBox="1">
            <a:spLocks/>
          </p:cNvSpPr>
          <p:nvPr/>
        </p:nvSpPr>
        <p:spPr>
          <a:xfrm>
            <a:off x="2376196" y="5167312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7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1106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Ee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196" y="365124"/>
            <a:ext cx="9361714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3F79B-6AEA-4512-BDCF-55C01D3207AA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>
                <a:latin typeface="Comic Sans MS" panose="030F0702030302020204" pitchFamily="66" charset="0"/>
                <a:cs typeface="Aharoni" panose="020B0604020202020204" pitchFamily="2" charset="-79"/>
              </a:rPr>
              <a:t>Ff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0DCE70-C5DA-4CB6-82A4-0ABFFF27A9CF}"/>
              </a:ext>
            </a:extLst>
          </p:cNvPr>
          <p:cNvSpPr txBox="1">
            <a:spLocks/>
          </p:cNvSpPr>
          <p:nvPr/>
        </p:nvSpPr>
        <p:spPr>
          <a:xfrm>
            <a:off x="838200" y="3580784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Gg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74DFABF-A5EF-4D52-B1AD-5C4F97D595FA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Hh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52BB729-665B-49A3-8466-9E21C59CFF9A}"/>
              </a:ext>
            </a:extLst>
          </p:cNvPr>
          <p:cNvSpPr txBox="1">
            <a:spLocks/>
          </p:cNvSpPr>
          <p:nvPr/>
        </p:nvSpPr>
        <p:spPr>
          <a:xfrm>
            <a:off x="2376196" y="2103437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710A8AB-471B-43CA-AC41-4CFD160BB58E}"/>
              </a:ext>
            </a:extLst>
          </p:cNvPr>
          <p:cNvSpPr txBox="1">
            <a:spLocks/>
          </p:cNvSpPr>
          <p:nvPr/>
        </p:nvSpPr>
        <p:spPr>
          <a:xfrm>
            <a:off x="2376196" y="3580783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37833AB-6101-48E5-BC61-392395B96CCD}"/>
              </a:ext>
            </a:extLst>
          </p:cNvPr>
          <p:cNvSpPr txBox="1">
            <a:spLocks/>
          </p:cNvSpPr>
          <p:nvPr/>
        </p:nvSpPr>
        <p:spPr>
          <a:xfrm>
            <a:off x="2376196" y="5167312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90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1106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Ii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196" y="365124"/>
            <a:ext cx="9361714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3F79B-6AEA-4512-BDCF-55C01D3207AA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Jj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0DCE70-C5DA-4CB6-82A4-0ABFFF27A9CF}"/>
              </a:ext>
            </a:extLst>
          </p:cNvPr>
          <p:cNvSpPr txBox="1">
            <a:spLocks/>
          </p:cNvSpPr>
          <p:nvPr/>
        </p:nvSpPr>
        <p:spPr>
          <a:xfrm>
            <a:off x="838200" y="3580784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Kk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74DFABF-A5EF-4D52-B1AD-5C4F97D595FA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 err="1">
                <a:latin typeface="Comic Sans MS" panose="030F0702030302020204" pitchFamily="66" charset="0"/>
                <a:cs typeface="Aharoni" panose="020B0604020202020204" pitchFamily="2" charset="-79"/>
              </a:rPr>
              <a:t>Ll</a:t>
            </a:r>
            <a:endParaRPr lang="de-DE" sz="72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52BB729-665B-49A3-8466-9E21C59CFF9A}"/>
              </a:ext>
            </a:extLst>
          </p:cNvPr>
          <p:cNvSpPr txBox="1">
            <a:spLocks/>
          </p:cNvSpPr>
          <p:nvPr/>
        </p:nvSpPr>
        <p:spPr>
          <a:xfrm>
            <a:off x="2376196" y="2103437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710A8AB-471B-43CA-AC41-4CFD160BB58E}"/>
              </a:ext>
            </a:extLst>
          </p:cNvPr>
          <p:cNvSpPr txBox="1">
            <a:spLocks/>
          </p:cNvSpPr>
          <p:nvPr/>
        </p:nvSpPr>
        <p:spPr>
          <a:xfrm>
            <a:off x="2376196" y="3580783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37833AB-6101-48E5-BC61-392395B96CCD}"/>
              </a:ext>
            </a:extLst>
          </p:cNvPr>
          <p:cNvSpPr txBox="1">
            <a:spLocks/>
          </p:cNvSpPr>
          <p:nvPr/>
        </p:nvSpPr>
        <p:spPr>
          <a:xfrm>
            <a:off x="2376196" y="5167312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7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1106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Autofit/>
          </a:bodyPr>
          <a:lstStyle/>
          <a:p>
            <a:r>
              <a:rPr lang="de-DE" sz="6000" dirty="0">
                <a:latin typeface="Comic Sans MS" panose="030F0702030302020204" pitchFamily="66" charset="0"/>
                <a:cs typeface="Aharoni" panose="020B0604020202020204" pitchFamily="2" charset="-79"/>
              </a:rPr>
              <a:t>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196" y="365124"/>
            <a:ext cx="9361714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3F79B-6AEA-4512-BDCF-55C01D3207AA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Nn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0DCE70-C5DA-4CB6-82A4-0ABFFF27A9CF}"/>
              </a:ext>
            </a:extLst>
          </p:cNvPr>
          <p:cNvSpPr txBox="1">
            <a:spLocks/>
          </p:cNvSpPr>
          <p:nvPr/>
        </p:nvSpPr>
        <p:spPr>
          <a:xfrm>
            <a:off x="838200" y="3580784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Oo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74DFABF-A5EF-4D52-B1AD-5C4F97D595FA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>
                <a:latin typeface="Comic Sans MS" panose="030F0702030302020204" pitchFamily="66" charset="0"/>
                <a:cs typeface="Aharoni" panose="020B0604020202020204" pitchFamily="2" charset="-79"/>
              </a:rPr>
              <a:t>Pp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52BB729-665B-49A3-8466-9E21C59CFF9A}"/>
              </a:ext>
            </a:extLst>
          </p:cNvPr>
          <p:cNvSpPr txBox="1">
            <a:spLocks/>
          </p:cNvSpPr>
          <p:nvPr/>
        </p:nvSpPr>
        <p:spPr>
          <a:xfrm>
            <a:off x="2376196" y="2103437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710A8AB-471B-43CA-AC41-4CFD160BB58E}"/>
              </a:ext>
            </a:extLst>
          </p:cNvPr>
          <p:cNvSpPr txBox="1">
            <a:spLocks/>
          </p:cNvSpPr>
          <p:nvPr/>
        </p:nvSpPr>
        <p:spPr>
          <a:xfrm>
            <a:off x="2376196" y="3580783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37833AB-6101-48E5-BC61-392395B96CCD}"/>
              </a:ext>
            </a:extLst>
          </p:cNvPr>
          <p:cNvSpPr txBox="1">
            <a:spLocks/>
          </p:cNvSpPr>
          <p:nvPr/>
        </p:nvSpPr>
        <p:spPr>
          <a:xfrm>
            <a:off x="2376196" y="5167312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14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1106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Autofit/>
          </a:bodyPr>
          <a:lstStyle/>
          <a:p>
            <a:r>
              <a:rPr lang="de-DE" sz="6000" dirty="0" err="1">
                <a:latin typeface="Comic Sans MS" panose="030F0702030302020204" pitchFamily="66" charset="0"/>
                <a:cs typeface="Aharoni" panose="020B0604020202020204" pitchFamily="2" charset="-79"/>
              </a:rPr>
              <a:t>Qq</a:t>
            </a:r>
            <a:endParaRPr lang="de-DE" sz="60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196" y="365124"/>
            <a:ext cx="9361714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3F79B-6AEA-4512-BDCF-55C01D3207AA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Rr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0DCE70-C5DA-4CB6-82A4-0ABFFF27A9CF}"/>
              </a:ext>
            </a:extLst>
          </p:cNvPr>
          <p:cNvSpPr txBox="1">
            <a:spLocks/>
          </p:cNvSpPr>
          <p:nvPr/>
        </p:nvSpPr>
        <p:spPr>
          <a:xfrm>
            <a:off x="838200" y="3580784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Ss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74DFABF-A5EF-4D52-B1AD-5C4F97D595FA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Tt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52BB729-665B-49A3-8466-9E21C59CFF9A}"/>
              </a:ext>
            </a:extLst>
          </p:cNvPr>
          <p:cNvSpPr txBox="1">
            <a:spLocks/>
          </p:cNvSpPr>
          <p:nvPr/>
        </p:nvSpPr>
        <p:spPr>
          <a:xfrm>
            <a:off x="2376196" y="2103437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710A8AB-471B-43CA-AC41-4CFD160BB58E}"/>
              </a:ext>
            </a:extLst>
          </p:cNvPr>
          <p:cNvSpPr txBox="1">
            <a:spLocks/>
          </p:cNvSpPr>
          <p:nvPr/>
        </p:nvSpPr>
        <p:spPr>
          <a:xfrm>
            <a:off x="2376196" y="3580783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37833AB-6101-48E5-BC61-392395B96CCD}"/>
              </a:ext>
            </a:extLst>
          </p:cNvPr>
          <p:cNvSpPr txBox="1">
            <a:spLocks/>
          </p:cNvSpPr>
          <p:nvPr/>
        </p:nvSpPr>
        <p:spPr>
          <a:xfrm>
            <a:off x="2376196" y="5167312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10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1106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Autofit/>
          </a:bodyPr>
          <a:lstStyle/>
          <a:p>
            <a:r>
              <a:rPr lang="de-DE" sz="6000" dirty="0" err="1">
                <a:latin typeface="Comic Sans MS" panose="030F0702030302020204" pitchFamily="66" charset="0"/>
                <a:cs typeface="Aharoni" panose="020B0604020202020204" pitchFamily="2" charset="-79"/>
              </a:rPr>
              <a:t>Uu</a:t>
            </a:r>
            <a:endParaRPr lang="de-DE" sz="60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196" y="365124"/>
            <a:ext cx="9361714" cy="132556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3F79B-6AEA-4512-BDCF-55C01D3207AA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Vv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F0DCE70-C5DA-4CB6-82A4-0ABFFF27A9CF}"/>
              </a:ext>
            </a:extLst>
          </p:cNvPr>
          <p:cNvSpPr txBox="1">
            <a:spLocks/>
          </p:cNvSpPr>
          <p:nvPr/>
        </p:nvSpPr>
        <p:spPr>
          <a:xfrm>
            <a:off x="838200" y="3580784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Ww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52BB729-665B-49A3-8466-9E21C59CFF9A}"/>
              </a:ext>
            </a:extLst>
          </p:cNvPr>
          <p:cNvSpPr txBox="1">
            <a:spLocks/>
          </p:cNvSpPr>
          <p:nvPr/>
        </p:nvSpPr>
        <p:spPr>
          <a:xfrm>
            <a:off x="2376196" y="2103437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710A8AB-471B-43CA-AC41-4CFD160BB58E}"/>
              </a:ext>
            </a:extLst>
          </p:cNvPr>
          <p:cNvSpPr txBox="1">
            <a:spLocks/>
          </p:cNvSpPr>
          <p:nvPr/>
        </p:nvSpPr>
        <p:spPr>
          <a:xfrm>
            <a:off x="2376196" y="3580783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D75498F-9553-4DA0-9C25-147E5BA59779}"/>
              </a:ext>
            </a:extLst>
          </p:cNvPr>
          <p:cNvSpPr txBox="1">
            <a:spLocks/>
          </p:cNvSpPr>
          <p:nvPr/>
        </p:nvSpPr>
        <p:spPr>
          <a:xfrm>
            <a:off x="838200" y="5058129"/>
            <a:ext cx="1541106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 err="1">
                <a:latin typeface="Comic Sans MS" panose="030F0702030302020204" pitchFamily="66" charset="0"/>
                <a:cs typeface="Aharoni" panose="020B0604020202020204" pitchFamily="2" charset="-79"/>
              </a:rPr>
              <a:t>Zz</a:t>
            </a:r>
            <a:endParaRPr lang="de-DE" sz="66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35999D-6FC7-47BD-A1E9-00AD2BA8C9BA}"/>
              </a:ext>
            </a:extLst>
          </p:cNvPr>
          <p:cNvSpPr txBox="1">
            <a:spLocks/>
          </p:cNvSpPr>
          <p:nvPr/>
        </p:nvSpPr>
        <p:spPr>
          <a:xfrm>
            <a:off x="2376196" y="5058129"/>
            <a:ext cx="9361714" cy="13255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36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5" y="645296"/>
            <a:ext cx="1167726" cy="839604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Autofit/>
          </a:bodyPr>
          <a:lstStyle/>
          <a:p>
            <a:r>
              <a:rPr lang="de-DE" sz="4500" dirty="0">
                <a:latin typeface="Comic Sans MS" panose="030F0702030302020204" pitchFamily="66" charset="0"/>
                <a:cs typeface="Aharoni" panose="020B0604020202020204" pitchFamily="2" charset="-79"/>
              </a:rPr>
              <a:t>Aa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70" y="645294"/>
            <a:ext cx="4668829" cy="839605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0C616B6-C19F-4C80-8567-207198D40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65" y="1575703"/>
            <a:ext cx="897543" cy="748800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2A01E7B-96DA-48AF-8491-15E136ED3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72" y="691240"/>
            <a:ext cx="896239" cy="74771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A4021A6-8AB3-4FB3-8624-ECB5E6E4F67C}"/>
              </a:ext>
            </a:extLst>
          </p:cNvPr>
          <p:cNvSpPr txBox="1">
            <a:spLocks/>
          </p:cNvSpPr>
          <p:nvPr/>
        </p:nvSpPr>
        <p:spPr>
          <a:xfrm>
            <a:off x="6168987" y="645296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Hh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1412F48-2102-4AD9-8F4C-CADA302D48C1}"/>
              </a:ext>
            </a:extLst>
          </p:cNvPr>
          <p:cNvSpPr txBox="1">
            <a:spLocks/>
          </p:cNvSpPr>
          <p:nvPr/>
        </p:nvSpPr>
        <p:spPr>
          <a:xfrm>
            <a:off x="7333602" y="645294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0F68A27-34C5-4267-A0BC-3258A20FCD21}"/>
              </a:ext>
            </a:extLst>
          </p:cNvPr>
          <p:cNvSpPr txBox="1">
            <a:spLocks/>
          </p:cNvSpPr>
          <p:nvPr/>
        </p:nvSpPr>
        <p:spPr>
          <a:xfrm>
            <a:off x="262555" y="153139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Bb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FA6F449-BFFE-434E-85C6-176F820D155A}"/>
              </a:ext>
            </a:extLst>
          </p:cNvPr>
          <p:cNvSpPr txBox="1">
            <a:spLocks/>
          </p:cNvSpPr>
          <p:nvPr/>
        </p:nvSpPr>
        <p:spPr>
          <a:xfrm>
            <a:off x="1427170" y="153138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9741707-DF73-4BB5-9FE9-2E448CE5AA49}"/>
              </a:ext>
            </a:extLst>
          </p:cNvPr>
          <p:cNvSpPr txBox="1">
            <a:spLocks/>
          </p:cNvSpPr>
          <p:nvPr/>
        </p:nvSpPr>
        <p:spPr>
          <a:xfrm>
            <a:off x="262555" y="2417485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>
                <a:latin typeface="Comic Sans MS" panose="030F0702030302020204" pitchFamily="66" charset="0"/>
                <a:cs typeface="Aharoni" panose="020B0604020202020204" pitchFamily="2" charset="-79"/>
              </a:rPr>
              <a:t>Cc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C6A37E4-712A-4335-A76F-837EB8C19C7C}"/>
              </a:ext>
            </a:extLst>
          </p:cNvPr>
          <p:cNvSpPr txBox="1">
            <a:spLocks/>
          </p:cNvSpPr>
          <p:nvPr/>
        </p:nvSpPr>
        <p:spPr>
          <a:xfrm>
            <a:off x="1427170" y="2417483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C786409-2815-4877-8407-0654621C6C63}"/>
              </a:ext>
            </a:extLst>
          </p:cNvPr>
          <p:cNvSpPr txBox="1">
            <a:spLocks/>
          </p:cNvSpPr>
          <p:nvPr/>
        </p:nvSpPr>
        <p:spPr>
          <a:xfrm>
            <a:off x="262555" y="3303578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Dd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828C87F-B934-42BD-A47F-682A70902254}"/>
              </a:ext>
            </a:extLst>
          </p:cNvPr>
          <p:cNvSpPr txBox="1">
            <a:spLocks/>
          </p:cNvSpPr>
          <p:nvPr/>
        </p:nvSpPr>
        <p:spPr>
          <a:xfrm>
            <a:off x="1427170" y="3303576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4D19A64-A1F6-410B-B51A-CE75E3BF8804}"/>
              </a:ext>
            </a:extLst>
          </p:cNvPr>
          <p:cNvSpPr txBox="1">
            <a:spLocks/>
          </p:cNvSpPr>
          <p:nvPr/>
        </p:nvSpPr>
        <p:spPr>
          <a:xfrm>
            <a:off x="262555" y="4189670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Ee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152DF220-C8C8-43E9-87D7-BF63005C22EB}"/>
              </a:ext>
            </a:extLst>
          </p:cNvPr>
          <p:cNvSpPr txBox="1">
            <a:spLocks/>
          </p:cNvSpPr>
          <p:nvPr/>
        </p:nvSpPr>
        <p:spPr>
          <a:xfrm>
            <a:off x="1427170" y="4189668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2B644A0-CDA1-46A0-809A-2569420801B6}"/>
              </a:ext>
            </a:extLst>
          </p:cNvPr>
          <p:cNvSpPr txBox="1">
            <a:spLocks/>
          </p:cNvSpPr>
          <p:nvPr/>
        </p:nvSpPr>
        <p:spPr>
          <a:xfrm>
            <a:off x="262555" y="507576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>
                <a:latin typeface="Comic Sans MS" panose="030F0702030302020204" pitchFamily="66" charset="0"/>
                <a:cs typeface="Aharoni" panose="020B0604020202020204" pitchFamily="2" charset="-79"/>
              </a:rPr>
              <a:t>Ff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E910B11-E92F-4911-A640-759DA5B5255C}"/>
              </a:ext>
            </a:extLst>
          </p:cNvPr>
          <p:cNvSpPr txBox="1">
            <a:spLocks/>
          </p:cNvSpPr>
          <p:nvPr/>
        </p:nvSpPr>
        <p:spPr>
          <a:xfrm>
            <a:off x="1427170" y="507575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3C44A8B3-A089-4A25-B56E-474E6F6EFB79}"/>
              </a:ext>
            </a:extLst>
          </p:cNvPr>
          <p:cNvSpPr txBox="1">
            <a:spLocks/>
          </p:cNvSpPr>
          <p:nvPr/>
        </p:nvSpPr>
        <p:spPr>
          <a:xfrm>
            <a:off x="254444" y="596185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Gg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2C8DAAC-2875-4936-B83F-68072001EAA9}"/>
              </a:ext>
            </a:extLst>
          </p:cNvPr>
          <p:cNvSpPr txBox="1">
            <a:spLocks/>
          </p:cNvSpPr>
          <p:nvPr/>
        </p:nvSpPr>
        <p:spPr>
          <a:xfrm>
            <a:off x="1419059" y="596184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776880F6-FEB7-47EF-8FE6-81AAE0AD8126}"/>
              </a:ext>
            </a:extLst>
          </p:cNvPr>
          <p:cNvSpPr txBox="1">
            <a:spLocks/>
          </p:cNvSpPr>
          <p:nvPr/>
        </p:nvSpPr>
        <p:spPr>
          <a:xfrm>
            <a:off x="6168987" y="1530303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Ii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845586EF-988A-4B1B-818A-1B7E2741DF98}"/>
              </a:ext>
            </a:extLst>
          </p:cNvPr>
          <p:cNvSpPr txBox="1">
            <a:spLocks/>
          </p:cNvSpPr>
          <p:nvPr/>
        </p:nvSpPr>
        <p:spPr>
          <a:xfrm>
            <a:off x="7333602" y="1530301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63F814E6-ED7C-4452-AE84-D20B8043C54F}"/>
              </a:ext>
            </a:extLst>
          </p:cNvPr>
          <p:cNvSpPr txBox="1">
            <a:spLocks/>
          </p:cNvSpPr>
          <p:nvPr/>
        </p:nvSpPr>
        <p:spPr>
          <a:xfrm>
            <a:off x="6168987" y="2415309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Jj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3A89B97A-39E1-4254-AE3A-DEDBBA459AA6}"/>
              </a:ext>
            </a:extLst>
          </p:cNvPr>
          <p:cNvSpPr txBox="1">
            <a:spLocks/>
          </p:cNvSpPr>
          <p:nvPr/>
        </p:nvSpPr>
        <p:spPr>
          <a:xfrm>
            <a:off x="7333602" y="2415307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79E8A9F7-5CEA-4032-B7B0-9BCA067BF0EF}"/>
              </a:ext>
            </a:extLst>
          </p:cNvPr>
          <p:cNvSpPr txBox="1">
            <a:spLocks/>
          </p:cNvSpPr>
          <p:nvPr/>
        </p:nvSpPr>
        <p:spPr>
          <a:xfrm>
            <a:off x="6168987" y="3300314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Kk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D496436-9E94-423A-A1AD-DAF8201E9B1A}"/>
              </a:ext>
            </a:extLst>
          </p:cNvPr>
          <p:cNvSpPr txBox="1">
            <a:spLocks/>
          </p:cNvSpPr>
          <p:nvPr/>
        </p:nvSpPr>
        <p:spPr>
          <a:xfrm>
            <a:off x="7333602" y="3300312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A6EE7D69-354F-4ECC-8160-DCF921C8C88A}"/>
              </a:ext>
            </a:extLst>
          </p:cNvPr>
          <p:cNvSpPr txBox="1">
            <a:spLocks/>
          </p:cNvSpPr>
          <p:nvPr/>
        </p:nvSpPr>
        <p:spPr>
          <a:xfrm>
            <a:off x="6168987" y="4191014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Ll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EA520892-547E-40C7-88CF-0C43F12ECB30}"/>
              </a:ext>
            </a:extLst>
          </p:cNvPr>
          <p:cNvSpPr txBox="1">
            <a:spLocks/>
          </p:cNvSpPr>
          <p:nvPr/>
        </p:nvSpPr>
        <p:spPr>
          <a:xfrm>
            <a:off x="7333602" y="4191012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6401F59B-7174-4002-AD79-14BCAF5E5C72}"/>
              </a:ext>
            </a:extLst>
          </p:cNvPr>
          <p:cNvSpPr txBox="1">
            <a:spLocks/>
          </p:cNvSpPr>
          <p:nvPr/>
        </p:nvSpPr>
        <p:spPr>
          <a:xfrm>
            <a:off x="6168987" y="5075760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>
                <a:latin typeface="Comic Sans MS" panose="030F0702030302020204" pitchFamily="66" charset="0"/>
                <a:cs typeface="Aharoni" panose="020B0604020202020204" pitchFamily="2" charset="-79"/>
              </a:rPr>
              <a:t>Mm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0C0CE9D2-7766-4737-9054-17150AC390AB}"/>
              </a:ext>
            </a:extLst>
          </p:cNvPr>
          <p:cNvSpPr txBox="1">
            <a:spLocks/>
          </p:cNvSpPr>
          <p:nvPr/>
        </p:nvSpPr>
        <p:spPr>
          <a:xfrm>
            <a:off x="7333602" y="5075758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2158C7A9-0CCD-4D57-ACFB-CD031C332EA8}"/>
              </a:ext>
            </a:extLst>
          </p:cNvPr>
          <p:cNvSpPr txBox="1">
            <a:spLocks/>
          </p:cNvSpPr>
          <p:nvPr/>
        </p:nvSpPr>
        <p:spPr>
          <a:xfrm>
            <a:off x="6168987" y="596185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Nn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A079F8DC-70E2-4D19-B15B-F5D856EEBDBE}"/>
              </a:ext>
            </a:extLst>
          </p:cNvPr>
          <p:cNvSpPr txBox="1">
            <a:spLocks/>
          </p:cNvSpPr>
          <p:nvPr/>
        </p:nvSpPr>
        <p:spPr>
          <a:xfrm>
            <a:off x="7333602" y="596184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BBA9EE-C37D-407E-B2B1-EF2ECDBA5F7C}"/>
              </a:ext>
            </a:extLst>
          </p:cNvPr>
          <p:cNvSpPr txBox="1"/>
          <p:nvPr/>
        </p:nvSpPr>
        <p:spPr>
          <a:xfrm>
            <a:off x="2849104" y="29114"/>
            <a:ext cx="6639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Ideen Umweltschutz ABC und Symbole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DEC61D-1CD9-4B24-A7C7-511B1BF3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96" y="698396"/>
            <a:ext cx="897543" cy="748800"/>
          </a:xfrm>
          <a:prstGeom prst="rect">
            <a:avLst/>
          </a:prstGeom>
        </p:spPr>
      </p:pic>
      <p:pic>
        <p:nvPicPr>
          <p:cNvPr id="10" name="Grafik 9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A0828447-A9AD-49B7-8027-4085254DE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11" y="698396"/>
            <a:ext cx="897543" cy="748800"/>
          </a:xfrm>
          <a:prstGeom prst="rect">
            <a:avLst/>
          </a:prstGeom>
        </p:spPr>
      </p:pic>
      <p:pic>
        <p:nvPicPr>
          <p:cNvPr id="40" name="Grafik 39" descr="Ein Bild, das Licht enthält.&#10;&#10;Automatisch generierte Beschreibung">
            <a:extLst>
              <a:ext uri="{FF2B5EF4-FFF2-40B4-BE49-F238E27FC236}">
                <a16:creationId xmlns:a16="http://schemas.microsoft.com/office/drawing/2014/main" id="{CFE241E1-E284-4FD5-984A-63C4A65E2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96" y="1565366"/>
            <a:ext cx="897543" cy="748800"/>
          </a:xfrm>
          <a:prstGeom prst="rect">
            <a:avLst/>
          </a:prstGeom>
        </p:spPr>
      </p:pic>
      <p:pic>
        <p:nvPicPr>
          <p:cNvPr id="42" name="Grafik 41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E6510D5B-632A-477E-8355-B05FC1B53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23" y="1582701"/>
            <a:ext cx="897543" cy="748800"/>
          </a:xfrm>
          <a:prstGeom prst="rect">
            <a:avLst/>
          </a:prstGeom>
        </p:spPr>
      </p:pic>
      <p:pic>
        <p:nvPicPr>
          <p:cNvPr id="46" name="Grafik 45" descr="Ein Bild, das Computer, Elektronik enthält.&#10;&#10;Automatisch generierte Beschreibung">
            <a:extLst>
              <a:ext uri="{FF2B5EF4-FFF2-40B4-BE49-F238E27FC236}">
                <a16:creationId xmlns:a16="http://schemas.microsoft.com/office/drawing/2014/main" id="{7F96D533-6778-4AC6-8354-17EC00EA2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72" y="2460709"/>
            <a:ext cx="897543" cy="748800"/>
          </a:xfrm>
          <a:prstGeom prst="rect">
            <a:avLst/>
          </a:prstGeom>
        </p:spPr>
      </p:pic>
      <p:pic>
        <p:nvPicPr>
          <p:cNvPr id="48" name="Grafik 47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045F7F6F-7B52-45DB-96B1-D0EEE5040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9" y="2470424"/>
            <a:ext cx="897543" cy="7488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A9BAC66-F99B-4625-A391-2572DC018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23" y="4250293"/>
            <a:ext cx="897543" cy="748800"/>
          </a:xfrm>
          <a:prstGeom prst="rect">
            <a:avLst/>
          </a:prstGeom>
        </p:spPr>
      </p:pic>
      <p:pic>
        <p:nvPicPr>
          <p:cNvPr id="54" name="Grafik 53" descr="Ein Bild, das Gebäude, Fenster enthält.&#10;&#10;Automatisch generierte Beschreibung">
            <a:extLst>
              <a:ext uri="{FF2B5EF4-FFF2-40B4-BE49-F238E27FC236}">
                <a16:creationId xmlns:a16="http://schemas.microsoft.com/office/drawing/2014/main" id="{2204D86D-92D6-4BD3-A702-D5AFD7C44B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01" y="3345714"/>
            <a:ext cx="897543" cy="748800"/>
          </a:xfrm>
          <a:prstGeom prst="rect">
            <a:avLst/>
          </a:prstGeom>
        </p:spPr>
      </p:pic>
      <p:pic>
        <p:nvPicPr>
          <p:cNvPr id="56" name="Grafik 55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80DD3EB0-5079-4BCD-822E-F5BA75525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50" y="1575708"/>
            <a:ext cx="897543" cy="748800"/>
          </a:xfrm>
          <a:prstGeom prst="rect">
            <a:avLst/>
          </a:prstGeom>
        </p:spPr>
      </p:pic>
      <p:sp>
        <p:nvSpPr>
          <p:cNvPr id="57" name="Titel 1">
            <a:extLst>
              <a:ext uri="{FF2B5EF4-FFF2-40B4-BE49-F238E27FC236}">
                <a16:creationId xmlns:a16="http://schemas.microsoft.com/office/drawing/2014/main" id="{8D72ABAD-7795-45FB-9703-D43D8F3014DD}"/>
              </a:ext>
            </a:extLst>
          </p:cNvPr>
          <p:cNvSpPr txBox="1">
            <a:spLocks/>
          </p:cNvSpPr>
          <p:nvPr/>
        </p:nvSpPr>
        <p:spPr>
          <a:xfrm>
            <a:off x="3379619" y="2440727"/>
            <a:ext cx="1478780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>
                <a:latin typeface="Comic Sans MS" panose="030F0702030302020204" pitchFamily="66" charset="0"/>
                <a:cs typeface="Aharoni" panose="020B0604020202020204" pitchFamily="2" charset="-79"/>
              </a:rPr>
              <a:t>CO</a:t>
            </a:r>
            <a:r>
              <a:rPr lang="de-DE" sz="2000" dirty="0">
                <a:latin typeface="Comic Sans MS" panose="030F0702030302020204" pitchFamily="66" charset="0"/>
                <a:cs typeface="Aharoni" panose="020B0604020202020204" pitchFamily="2" charset="-79"/>
              </a:rPr>
              <a:t>2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7D542AC-2EF2-418E-9BA5-4058FFD1FC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66" y="4220113"/>
            <a:ext cx="897543" cy="748800"/>
          </a:xfrm>
          <a:prstGeom prst="rect">
            <a:avLst/>
          </a:prstGeom>
        </p:spPr>
      </p:pic>
      <p:pic>
        <p:nvPicPr>
          <p:cNvPr id="61" name="Grafik 60" descr="Ein Bild, das Gebäude, Zeichnung, Fenster, Spiel enthält.&#10;&#10;Automatisch generierte Beschreibung">
            <a:extLst>
              <a:ext uri="{FF2B5EF4-FFF2-40B4-BE49-F238E27FC236}">
                <a16:creationId xmlns:a16="http://schemas.microsoft.com/office/drawing/2014/main" id="{8A945F7D-FC17-42C0-9FE3-5AB8FD1246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62" y="1545567"/>
            <a:ext cx="897543" cy="748800"/>
          </a:xfrm>
          <a:prstGeom prst="rect">
            <a:avLst/>
          </a:prstGeom>
        </p:spPr>
      </p:pic>
      <p:pic>
        <p:nvPicPr>
          <p:cNvPr id="63" name="Grafik 6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1D0C3A3-E4FB-42F4-B1BA-5841C59743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01" y="721228"/>
            <a:ext cx="897543" cy="748800"/>
          </a:xfrm>
          <a:prstGeom prst="rect">
            <a:avLst/>
          </a:prstGeom>
        </p:spPr>
      </p:pic>
      <p:pic>
        <p:nvPicPr>
          <p:cNvPr id="65" name="Grafik 64" descr="Ein Bild, das rot, ziehend, Front, sitzend enthält.&#10;&#10;Automatisch generierte Beschreibung">
            <a:extLst>
              <a:ext uri="{FF2B5EF4-FFF2-40B4-BE49-F238E27FC236}">
                <a16:creationId xmlns:a16="http://schemas.microsoft.com/office/drawing/2014/main" id="{FEAFD3D2-CBF6-4F94-8FE0-D84B604F88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65" y="5121160"/>
            <a:ext cx="897543" cy="748800"/>
          </a:xfrm>
          <a:prstGeom prst="rect">
            <a:avLst/>
          </a:prstGeom>
        </p:spPr>
      </p:pic>
      <p:pic>
        <p:nvPicPr>
          <p:cNvPr id="69" name="Grafik 68" descr="Ein Bild, das Elektronik, schwarz, Tastatur, Mobiltelefon enthält.&#10;&#10;Automatisch generierte Beschreibung">
            <a:extLst>
              <a:ext uri="{FF2B5EF4-FFF2-40B4-BE49-F238E27FC236}">
                <a16:creationId xmlns:a16="http://schemas.microsoft.com/office/drawing/2014/main" id="{9CB1761F-BA07-4324-8062-156D6089BE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28" y="690152"/>
            <a:ext cx="897543" cy="7488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6ADB4246-7A84-4B26-B0B9-0B1BD04464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22" y="4280474"/>
            <a:ext cx="897543" cy="7488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351585AF-B11A-46B1-97FC-A557EC401E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51" y="5162117"/>
            <a:ext cx="897543" cy="7488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DA4B901B-43ED-419D-93C7-67E2358B5E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72" y="6007251"/>
            <a:ext cx="897543" cy="748800"/>
          </a:xfrm>
          <a:prstGeom prst="rect">
            <a:avLst/>
          </a:prstGeom>
        </p:spPr>
      </p:pic>
      <p:pic>
        <p:nvPicPr>
          <p:cNvPr id="77" name="Grafik 76" descr="Ein Bild, das Monitor, Computer, Schild, Zeichnung enthält.&#10;&#10;Automatisch generierte Beschreibung">
            <a:extLst>
              <a:ext uri="{FF2B5EF4-FFF2-40B4-BE49-F238E27FC236}">
                <a16:creationId xmlns:a16="http://schemas.microsoft.com/office/drawing/2014/main" id="{4C4A7D32-EAEB-4C1E-9070-B231CA7FE9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83" y="681280"/>
            <a:ext cx="897543" cy="748800"/>
          </a:xfrm>
          <a:prstGeom prst="rect">
            <a:avLst/>
          </a:prstGeom>
        </p:spPr>
      </p:pic>
      <p:pic>
        <p:nvPicPr>
          <p:cNvPr id="1026" name="Picture 2" descr="gelbersack">
            <a:extLst>
              <a:ext uri="{FF2B5EF4-FFF2-40B4-BE49-F238E27FC236}">
                <a16:creationId xmlns:a16="http://schemas.microsoft.com/office/drawing/2014/main" id="{E6D459BE-A5F3-40F8-9ED5-25379A4E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66" y="6007251"/>
            <a:ext cx="897543" cy="7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Grafik 7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3A1B72A-C8A6-4E68-AB81-A64A691C372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62" y="4222844"/>
            <a:ext cx="897543" cy="748800"/>
          </a:xfrm>
          <a:prstGeom prst="rect">
            <a:avLst/>
          </a:prstGeom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181B9318-5BBD-426A-B774-E447BC1350C3}"/>
              </a:ext>
            </a:extLst>
          </p:cNvPr>
          <p:cNvSpPr txBox="1"/>
          <p:nvPr/>
        </p:nvSpPr>
        <p:spPr>
          <a:xfrm>
            <a:off x="5206572" y="690152"/>
            <a:ext cx="816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Auto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Abfall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Atomkraft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Altglas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CC8A0439-98D0-4192-82CE-3153E4785AED}"/>
              </a:ext>
            </a:extLst>
          </p:cNvPr>
          <p:cNvSpPr txBox="1"/>
          <p:nvPr/>
        </p:nvSpPr>
        <p:spPr>
          <a:xfrm>
            <a:off x="5353821" y="1551618"/>
            <a:ext cx="60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Biene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Baden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Bio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Benzin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811274D7-D917-411F-BE49-136297C9BB2C}"/>
              </a:ext>
            </a:extLst>
          </p:cNvPr>
          <p:cNvSpPr txBox="1"/>
          <p:nvPr/>
        </p:nvSpPr>
        <p:spPr>
          <a:xfrm>
            <a:off x="5248856" y="2511943"/>
            <a:ext cx="811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Computer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Chemie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CO2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A13381B-E10F-4238-B2CB-393F02E1D6BF}"/>
              </a:ext>
            </a:extLst>
          </p:cNvPr>
          <p:cNvSpPr txBox="1"/>
          <p:nvPr/>
        </p:nvSpPr>
        <p:spPr>
          <a:xfrm>
            <a:off x="5334424" y="3393728"/>
            <a:ext cx="64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Dürre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Dünger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Dusche</a:t>
            </a:r>
          </a:p>
        </p:txBody>
      </p:sp>
      <p:pic>
        <p:nvPicPr>
          <p:cNvPr id="85" name="Grafik 84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0BEF410C-D6F6-463E-9D4F-3BEBAB6020B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25" y="3356793"/>
            <a:ext cx="897543" cy="7488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CEBDBCD5-A940-4A5C-A052-744CADEDAE5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8" y="3362152"/>
            <a:ext cx="897543" cy="748800"/>
          </a:xfrm>
          <a:prstGeom prst="rect">
            <a:avLst/>
          </a:prstGeom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id="{C6E5ADC4-86FC-423E-81D1-8137B9BE993A}"/>
              </a:ext>
            </a:extLst>
          </p:cNvPr>
          <p:cNvSpPr txBox="1"/>
          <p:nvPr/>
        </p:nvSpPr>
        <p:spPr>
          <a:xfrm>
            <a:off x="5263284" y="4290163"/>
            <a:ext cx="796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Essen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Eisbär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Einkaufen</a:t>
            </a:r>
          </a:p>
          <a:p>
            <a:pPr algn="ctr"/>
            <a:endParaRPr lang="de-DE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7742CFF5-5C32-4395-B292-903EE2324CE2}"/>
              </a:ext>
            </a:extLst>
          </p:cNvPr>
          <p:cNvSpPr txBox="1"/>
          <p:nvPr/>
        </p:nvSpPr>
        <p:spPr>
          <a:xfrm>
            <a:off x="5304080" y="5184241"/>
            <a:ext cx="66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Fahrrad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Fleisch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fliegen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38BE5A30-BDBE-4BAE-A593-3160AFE80B50}"/>
              </a:ext>
            </a:extLst>
          </p:cNvPr>
          <p:cNvSpPr txBox="1"/>
          <p:nvPr/>
        </p:nvSpPr>
        <p:spPr>
          <a:xfrm>
            <a:off x="5183669" y="615081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Gemüse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Gelber Sack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FF236593-1A5F-4CB7-B49D-1E29EFC4BDBB}"/>
              </a:ext>
            </a:extLst>
          </p:cNvPr>
          <p:cNvSpPr txBox="1"/>
          <p:nvPr/>
        </p:nvSpPr>
        <p:spPr>
          <a:xfrm>
            <a:off x="11128743" y="823808"/>
            <a:ext cx="685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Heizung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Handy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AD30F807-50A6-4703-B500-B7255DCA74D8}"/>
              </a:ext>
            </a:extLst>
          </p:cNvPr>
          <p:cNvSpPr txBox="1"/>
          <p:nvPr/>
        </p:nvSpPr>
        <p:spPr>
          <a:xfrm>
            <a:off x="11121464" y="1616600"/>
            <a:ext cx="73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Internet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Insekten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Industrie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442EF799-B2BB-4E44-889B-06EC6AF67780}"/>
              </a:ext>
            </a:extLst>
          </p:cNvPr>
          <p:cNvSpPr txBox="1"/>
          <p:nvPr/>
        </p:nvSpPr>
        <p:spPr>
          <a:xfrm>
            <a:off x="11121464" y="3328680"/>
            <a:ext cx="792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Klima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Kohle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Kleidung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Kraftwerk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A0FA9A79-9A23-47FA-9053-81A2DC15C517}"/>
              </a:ext>
            </a:extLst>
          </p:cNvPr>
          <p:cNvSpPr txBox="1"/>
          <p:nvPr/>
        </p:nvSpPr>
        <p:spPr>
          <a:xfrm>
            <a:off x="10923236" y="4244690"/>
            <a:ext cx="113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Licht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Luft-</a:t>
            </a:r>
          </a:p>
          <a:p>
            <a:pPr algn="ctr"/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verschmutzung</a:t>
            </a:r>
            <a:endParaRPr lang="de-DE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8" name="Grafik 97" descr="Ein Bild, das Stuhl, Zeichnung enthält.&#10;&#10;Automatisch generierte Beschreibung">
            <a:extLst>
              <a:ext uri="{FF2B5EF4-FFF2-40B4-BE49-F238E27FC236}">
                <a16:creationId xmlns:a16="http://schemas.microsoft.com/office/drawing/2014/main" id="{C60A5CFE-00B6-484D-8DB2-7B5380A715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88" y="5162117"/>
            <a:ext cx="897543" cy="748800"/>
          </a:xfrm>
          <a:prstGeom prst="rect">
            <a:avLst/>
          </a:prstGeom>
        </p:spPr>
      </p:pic>
      <p:pic>
        <p:nvPicPr>
          <p:cNvPr id="100" name="Grafik 99" descr="Ein Bild, das Fenster, Zeichnung, Licht enthält.&#10;&#10;Automatisch generierte Beschreibung">
            <a:extLst>
              <a:ext uri="{FF2B5EF4-FFF2-40B4-BE49-F238E27FC236}">
                <a16:creationId xmlns:a16="http://schemas.microsoft.com/office/drawing/2014/main" id="{D2B30356-DBC7-4B8B-A368-3CB27D02E80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31" y="1557380"/>
            <a:ext cx="897543" cy="748800"/>
          </a:xfrm>
          <a:prstGeom prst="rect">
            <a:avLst/>
          </a:prstGeom>
        </p:spPr>
      </p:pic>
      <p:pic>
        <p:nvPicPr>
          <p:cNvPr id="102" name="Grafik 101" descr="Ein Bild, das Zeichnung, Computer, Tastatur enthält.&#10;&#10;Automatisch generierte Beschreibung">
            <a:extLst>
              <a:ext uri="{FF2B5EF4-FFF2-40B4-BE49-F238E27FC236}">
                <a16:creationId xmlns:a16="http://schemas.microsoft.com/office/drawing/2014/main" id="{03549F08-41FC-4A2A-89BB-3F5C0A2E66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71" y="1565366"/>
            <a:ext cx="897543" cy="748800"/>
          </a:xfrm>
          <a:prstGeom prst="rect">
            <a:avLst/>
          </a:prstGeom>
        </p:spPr>
      </p:pic>
      <p:pic>
        <p:nvPicPr>
          <p:cNvPr id="106" name="Grafik 105" descr="Ein Bild, das Spiegel enthält.&#10;&#10;Automatisch generierte Beschreibung">
            <a:extLst>
              <a:ext uri="{FF2B5EF4-FFF2-40B4-BE49-F238E27FC236}">
                <a16:creationId xmlns:a16="http://schemas.microsoft.com/office/drawing/2014/main" id="{EC71F009-F0E5-4E63-96B4-9FE5985FC25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9" y="4214634"/>
            <a:ext cx="897543" cy="748800"/>
          </a:xfrm>
          <a:prstGeom prst="rect">
            <a:avLst/>
          </a:prstGeom>
        </p:spPr>
      </p:pic>
      <p:pic>
        <p:nvPicPr>
          <p:cNvPr id="108" name="Grafik 107" descr="Ein Bild, das Raum, Fenster, Zeichnung enthält.&#10;&#10;Automatisch generierte Beschreibung">
            <a:extLst>
              <a:ext uri="{FF2B5EF4-FFF2-40B4-BE49-F238E27FC236}">
                <a16:creationId xmlns:a16="http://schemas.microsoft.com/office/drawing/2014/main" id="{D2E53D4A-AA94-4C9E-A322-08EAF56DA3A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22" y="2459440"/>
            <a:ext cx="897543" cy="7488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A85572A3-5A65-4D9C-AA98-1973D754E052}"/>
              </a:ext>
            </a:extLst>
          </p:cNvPr>
          <p:cNvSpPr txBox="1"/>
          <p:nvPr/>
        </p:nvSpPr>
        <p:spPr>
          <a:xfrm>
            <a:off x="11014030" y="2629696"/>
            <a:ext cx="9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Jahreszeiten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Jugend</a:t>
            </a:r>
          </a:p>
        </p:txBody>
      </p:sp>
      <p:pic>
        <p:nvPicPr>
          <p:cNvPr id="111" name="Grafik 110" descr="Ein Bild, das Fenster enthält.&#10;&#10;Automatisch generierte Beschreibung">
            <a:extLst>
              <a:ext uri="{FF2B5EF4-FFF2-40B4-BE49-F238E27FC236}">
                <a16:creationId xmlns:a16="http://schemas.microsoft.com/office/drawing/2014/main" id="{035EE30B-FD5F-444D-BBBE-5AF2149227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53" y="2470424"/>
            <a:ext cx="897543" cy="748800"/>
          </a:xfrm>
          <a:prstGeom prst="rect">
            <a:avLst/>
          </a:prstGeom>
        </p:spPr>
      </p:pic>
      <p:pic>
        <p:nvPicPr>
          <p:cNvPr id="113" name="Grafik 112" descr="Ein Bild, das Rad enthält.&#10;&#10;Automatisch generierte Beschreibung">
            <a:extLst>
              <a:ext uri="{FF2B5EF4-FFF2-40B4-BE49-F238E27FC236}">
                <a16:creationId xmlns:a16="http://schemas.microsoft.com/office/drawing/2014/main" id="{007753F9-F1DB-4B70-B1DC-A9E0D21500E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65" y="3348300"/>
            <a:ext cx="897543" cy="748800"/>
          </a:xfrm>
          <a:prstGeom prst="rect">
            <a:avLst/>
          </a:prstGeom>
        </p:spPr>
      </p:pic>
      <p:pic>
        <p:nvPicPr>
          <p:cNvPr id="115" name="Grafik 114" descr="Ein Bild, das Uhr enthält.&#10;&#10;Automatisch generierte Beschreibung">
            <a:extLst>
              <a:ext uri="{FF2B5EF4-FFF2-40B4-BE49-F238E27FC236}">
                <a16:creationId xmlns:a16="http://schemas.microsoft.com/office/drawing/2014/main" id="{37C1BC33-B248-4751-8425-5357417AD96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96" y="3314906"/>
            <a:ext cx="897543" cy="748800"/>
          </a:xfrm>
          <a:prstGeom prst="rect">
            <a:avLst/>
          </a:prstGeom>
        </p:spPr>
      </p:pic>
      <p:pic>
        <p:nvPicPr>
          <p:cNvPr id="117" name="Grafik 116" descr="Ein Bild, das Graffiti enthält.&#10;&#10;Automatisch generierte Beschreibung">
            <a:extLst>
              <a:ext uri="{FF2B5EF4-FFF2-40B4-BE49-F238E27FC236}">
                <a16:creationId xmlns:a16="http://schemas.microsoft.com/office/drawing/2014/main" id="{23BE7669-7767-4CA2-95AC-16B15F88CCF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53" y="5128715"/>
            <a:ext cx="897543" cy="748800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4A52A451-1C3F-4365-8D97-F8641953E27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00" y="5108415"/>
            <a:ext cx="897543" cy="748800"/>
          </a:xfrm>
          <a:prstGeom prst="rect">
            <a:avLst/>
          </a:prstGeom>
        </p:spPr>
      </p:pic>
      <p:sp>
        <p:nvSpPr>
          <p:cNvPr id="121" name="Textfeld 120">
            <a:extLst>
              <a:ext uri="{FF2B5EF4-FFF2-40B4-BE49-F238E27FC236}">
                <a16:creationId xmlns:a16="http://schemas.microsoft.com/office/drawing/2014/main" id="{BC91778D-AAB3-44F7-B404-9AAE058964E5}"/>
              </a:ext>
            </a:extLst>
          </p:cNvPr>
          <p:cNvSpPr txBox="1"/>
          <p:nvPr/>
        </p:nvSpPr>
        <p:spPr>
          <a:xfrm>
            <a:off x="10868809" y="5172394"/>
            <a:ext cx="109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Müll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Meeresspiegel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Mikroplastik</a:t>
            </a:r>
          </a:p>
        </p:txBody>
      </p:sp>
      <p:pic>
        <p:nvPicPr>
          <p:cNvPr id="122" name="Grafik 121" descr="Ein Bild, das Gebäude, Spiegel, Fenster enthält.&#10;&#10;Automatisch generierte Beschreibung">
            <a:extLst>
              <a:ext uri="{FF2B5EF4-FFF2-40B4-BE49-F238E27FC236}">
                <a16:creationId xmlns:a16="http://schemas.microsoft.com/office/drawing/2014/main" id="{9FC8B55A-1DBB-426C-8C0E-D197D620C18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83" y="5130620"/>
            <a:ext cx="897543" cy="748800"/>
          </a:xfrm>
          <a:prstGeom prst="rect">
            <a:avLst/>
          </a:prstGeom>
        </p:spPr>
      </p:pic>
      <p:pic>
        <p:nvPicPr>
          <p:cNvPr id="124" name="Grafik 123" descr="Ein Bild, das Gebäude, Fenster enthält.&#10;&#10;Automatisch generierte Beschreibung">
            <a:extLst>
              <a:ext uri="{FF2B5EF4-FFF2-40B4-BE49-F238E27FC236}">
                <a16:creationId xmlns:a16="http://schemas.microsoft.com/office/drawing/2014/main" id="{33A6583C-72F0-4AE8-9D45-D1B839FF664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18" y="6007251"/>
            <a:ext cx="897543" cy="748800"/>
          </a:xfrm>
          <a:prstGeom prst="rect">
            <a:avLst/>
          </a:prstGeom>
        </p:spPr>
      </p:pic>
      <p:pic>
        <p:nvPicPr>
          <p:cNvPr id="126" name="Grafik 125" descr="Ein Bild, das Schild, Raum enthält.&#10;&#10;Automatisch generierte Beschreibung">
            <a:extLst>
              <a:ext uri="{FF2B5EF4-FFF2-40B4-BE49-F238E27FC236}">
                <a16:creationId xmlns:a16="http://schemas.microsoft.com/office/drawing/2014/main" id="{BD1EE3E3-FACF-4C56-BB2B-D76898CD8F2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33" y="6007250"/>
            <a:ext cx="897543" cy="748800"/>
          </a:xfrm>
          <a:prstGeom prst="rect">
            <a:avLst/>
          </a:prstGeom>
        </p:spPr>
      </p:pic>
      <p:sp>
        <p:nvSpPr>
          <p:cNvPr id="128" name="Textfeld 127">
            <a:extLst>
              <a:ext uri="{FF2B5EF4-FFF2-40B4-BE49-F238E27FC236}">
                <a16:creationId xmlns:a16="http://schemas.microsoft.com/office/drawing/2014/main" id="{78A396CA-E5D9-4DA1-AD45-27C169842682}"/>
              </a:ext>
            </a:extLst>
          </p:cNvPr>
          <p:cNvSpPr txBox="1"/>
          <p:nvPr/>
        </p:nvSpPr>
        <p:spPr>
          <a:xfrm>
            <a:off x="10754300" y="6150817"/>
            <a:ext cx="128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Naturschutz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Naturkatastrophe</a:t>
            </a:r>
          </a:p>
        </p:txBody>
      </p:sp>
      <p:pic>
        <p:nvPicPr>
          <p:cNvPr id="1024" name="Grafik 1023" descr="Ein Bild, das Turm enthält.&#10;&#10;Automatisch generierte Beschreibung">
            <a:extLst>
              <a:ext uri="{FF2B5EF4-FFF2-40B4-BE49-F238E27FC236}">
                <a16:creationId xmlns:a16="http://schemas.microsoft.com/office/drawing/2014/main" id="{F999620F-FA99-4896-B4B9-86D7D66E44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56" y="3345907"/>
            <a:ext cx="897543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0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EA6BA-B9A5-411D-9016-8179135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5" y="645296"/>
            <a:ext cx="1167726" cy="839604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1">
            <a:noAutofit/>
          </a:bodyPr>
          <a:lstStyle/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Oo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9B46-9627-4E4B-BD26-ABB1DB4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170" y="645294"/>
            <a:ext cx="4668829" cy="839605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A4021A6-8AB3-4FB3-8624-ECB5E6E4F67C}"/>
              </a:ext>
            </a:extLst>
          </p:cNvPr>
          <p:cNvSpPr txBox="1">
            <a:spLocks/>
          </p:cNvSpPr>
          <p:nvPr/>
        </p:nvSpPr>
        <p:spPr>
          <a:xfrm>
            <a:off x="6168987" y="645296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Vv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1412F48-2102-4AD9-8F4C-CADA302D48C1}"/>
              </a:ext>
            </a:extLst>
          </p:cNvPr>
          <p:cNvSpPr txBox="1">
            <a:spLocks/>
          </p:cNvSpPr>
          <p:nvPr/>
        </p:nvSpPr>
        <p:spPr>
          <a:xfrm>
            <a:off x="7333602" y="645294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0F68A27-34C5-4267-A0BC-3258A20FCD21}"/>
              </a:ext>
            </a:extLst>
          </p:cNvPr>
          <p:cNvSpPr txBox="1">
            <a:spLocks/>
          </p:cNvSpPr>
          <p:nvPr/>
        </p:nvSpPr>
        <p:spPr>
          <a:xfrm>
            <a:off x="262555" y="153139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>
                <a:latin typeface="Comic Sans MS" panose="030F0702030302020204" pitchFamily="66" charset="0"/>
                <a:cs typeface="Aharoni" panose="020B0604020202020204" pitchFamily="2" charset="-79"/>
              </a:rPr>
              <a:t>Pp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FA6F449-BFFE-434E-85C6-176F820D155A}"/>
              </a:ext>
            </a:extLst>
          </p:cNvPr>
          <p:cNvSpPr txBox="1">
            <a:spLocks/>
          </p:cNvSpPr>
          <p:nvPr/>
        </p:nvSpPr>
        <p:spPr>
          <a:xfrm>
            <a:off x="1427170" y="153138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9741707-DF73-4BB5-9FE9-2E448CE5AA49}"/>
              </a:ext>
            </a:extLst>
          </p:cNvPr>
          <p:cNvSpPr txBox="1">
            <a:spLocks/>
          </p:cNvSpPr>
          <p:nvPr/>
        </p:nvSpPr>
        <p:spPr>
          <a:xfrm>
            <a:off x="262555" y="2417485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Qq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C6A37E4-712A-4335-A76F-837EB8C19C7C}"/>
              </a:ext>
            </a:extLst>
          </p:cNvPr>
          <p:cNvSpPr txBox="1">
            <a:spLocks/>
          </p:cNvSpPr>
          <p:nvPr/>
        </p:nvSpPr>
        <p:spPr>
          <a:xfrm>
            <a:off x="1427170" y="2417483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C786409-2815-4877-8407-0654621C6C63}"/>
              </a:ext>
            </a:extLst>
          </p:cNvPr>
          <p:cNvSpPr txBox="1">
            <a:spLocks/>
          </p:cNvSpPr>
          <p:nvPr/>
        </p:nvSpPr>
        <p:spPr>
          <a:xfrm>
            <a:off x="262555" y="3303578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Rr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828C87F-B934-42BD-A47F-682A70902254}"/>
              </a:ext>
            </a:extLst>
          </p:cNvPr>
          <p:cNvSpPr txBox="1">
            <a:spLocks/>
          </p:cNvSpPr>
          <p:nvPr/>
        </p:nvSpPr>
        <p:spPr>
          <a:xfrm>
            <a:off x="1427170" y="3303576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4D19A64-A1F6-410B-B51A-CE75E3BF8804}"/>
              </a:ext>
            </a:extLst>
          </p:cNvPr>
          <p:cNvSpPr txBox="1">
            <a:spLocks/>
          </p:cNvSpPr>
          <p:nvPr/>
        </p:nvSpPr>
        <p:spPr>
          <a:xfrm>
            <a:off x="262555" y="4189670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Ss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152DF220-C8C8-43E9-87D7-BF63005C22EB}"/>
              </a:ext>
            </a:extLst>
          </p:cNvPr>
          <p:cNvSpPr txBox="1">
            <a:spLocks/>
          </p:cNvSpPr>
          <p:nvPr/>
        </p:nvSpPr>
        <p:spPr>
          <a:xfrm>
            <a:off x="1427170" y="4189668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2B644A0-CDA1-46A0-809A-2569420801B6}"/>
              </a:ext>
            </a:extLst>
          </p:cNvPr>
          <p:cNvSpPr txBox="1">
            <a:spLocks/>
          </p:cNvSpPr>
          <p:nvPr/>
        </p:nvSpPr>
        <p:spPr>
          <a:xfrm>
            <a:off x="262555" y="507576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Tt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E910B11-E92F-4911-A640-759DA5B5255C}"/>
              </a:ext>
            </a:extLst>
          </p:cNvPr>
          <p:cNvSpPr txBox="1">
            <a:spLocks/>
          </p:cNvSpPr>
          <p:nvPr/>
        </p:nvSpPr>
        <p:spPr>
          <a:xfrm>
            <a:off x="1427170" y="507575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3C44A8B3-A089-4A25-B56E-474E6F6EFB79}"/>
              </a:ext>
            </a:extLst>
          </p:cNvPr>
          <p:cNvSpPr txBox="1">
            <a:spLocks/>
          </p:cNvSpPr>
          <p:nvPr/>
        </p:nvSpPr>
        <p:spPr>
          <a:xfrm>
            <a:off x="254444" y="5961851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Uu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2C8DAAC-2875-4936-B83F-68072001EAA9}"/>
              </a:ext>
            </a:extLst>
          </p:cNvPr>
          <p:cNvSpPr txBox="1">
            <a:spLocks/>
          </p:cNvSpPr>
          <p:nvPr/>
        </p:nvSpPr>
        <p:spPr>
          <a:xfrm>
            <a:off x="1419059" y="5961849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776880F6-FEB7-47EF-8FE6-81AAE0AD8126}"/>
              </a:ext>
            </a:extLst>
          </p:cNvPr>
          <p:cNvSpPr txBox="1">
            <a:spLocks/>
          </p:cNvSpPr>
          <p:nvPr/>
        </p:nvSpPr>
        <p:spPr>
          <a:xfrm>
            <a:off x="6168987" y="1530303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Ww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845586EF-988A-4B1B-818A-1B7E2741DF98}"/>
              </a:ext>
            </a:extLst>
          </p:cNvPr>
          <p:cNvSpPr txBox="1">
            <a:spLocks/>
          </p:cNvSpPr>
          <p:nvPr/>
        </p:nvSpPr>
        <p:spPr>
          <a:xfrm>
            <a:off x="7333602" y="1530301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A6EE7D69-354F-4ECC-8160-DCF921C8C88A}"/>
              </a:ext>
            </a:extLst>
          </p:cNvPr>
          <p:cNvSpPr txBox="1">
            <a:spLocks/>
          </p:cNvSpPr>
          <p:nvPr/>
        </p:nvSpPr>
        <p:spPr>
          <a:xfrm>
            <a:off x="6182493" y="2425023"/>
            <a:ext cx="1167726" cy="8396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500" dirty="0" err="1">
                <a:latin typeface="Comic Sans MS" panose="030F0702030302020204" pitchFamily="66" charset="0"/>
                <a:cs typeface="Aharoni" panose="020B0604020202020204" pitchFamily="2" charset="-79"/>
              </a:rPr>
              <a:t>Zz</a:t>
            </a:r>
            <a:endParaRPr lang="de-DE" sz="4500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EA520892-547E-40C7-88CF-0C43F12ECB30}"/>
              </a:ext>
            </a:extLst>
          </p:cNvPr>
          <p:cNvSpPr txBox="1">
            <a:spLocks/>
          </p:cNvSpPr>
          <p:nvPr/>
        </p:nvSpPr>
        <p:spPr>
          <a:xfrm>
            <a:off x="7347108" y="2425021"/>
            <a:ext cx="4668829" cy="8396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BBA9EE-C37D-407E-B2B1-EF2ECDBA5F7C}"/>
              </a:ext>
            </a:extLst>
          </p:cNvPr>
          <p:cNvSpPr txBox="1"/>
          <p:nvPr/>
        </p:nvSpPr>
        <p:spPr>
          <a:xfrm>
            <a:off x="2849104" y="29114"/>
            <a:ext cx="6639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Ideen Umweltschutz ABC und Symbole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EF669CC0-0F3E-4F26-B39E-577D326A8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11" y="690696"/>
            <a:ext cx="897543" cy="7488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ABDC5A8-4947-4DFA-B241-698CE757E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69" y="1594382"/>
            <a:ext cx="897543" cy="748800"/>
          </a:xfrm>
          <a:prstGeom prst="rect">
            <a:avLst/>
          </a:prstGeom>
        </p:spPr>
      </p:pic>
      <p:pic>
        <p:nvPicPr>
          <p:cNvPr id="42" name="Grafik 41" descr="Ein Bild, das Licht enthält.&#10;&#10;Automatisch generierte Beschreibung">
            <a:extLst>
              <a:ext uri="{FF2B5EF4-FFF2-40B4-BE49-F238E27FC236}">
                <a16:creationId xmlns:a16="http://schemas.microsoft.com/office/drawing/2014/main" id="{7E1BF832-6714-4611-B7AD-13F5B2E65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68" y="4280473"/>
            <a:ext cx="897543" cy="748800"/>
          </a:xfrm>
          <a:prstGeom prst="rect">
            <a:avLst/>
          </a:prstGeom>
        </p:spPr>
      </p:pic>
      <p:pic>
        <p:nvPicPr>
          <p:cNvPr id="44" name="Grafik 4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143EA693-7439-4EF8-8847-0D7B428BF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54" y="4235070"/>
            <a:ext cx="897543" cy="748800"/>
          </a:xfrm>
          <a:prstGeom prst="rect">
            <a:avLst/>
          </a:prstGeom>
        </p:spPr>
      </p:pic>
      <p:pic>
        <p:nvPicPr>
          <p:cNvPr id="46" name="Grafik 4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25595B1-89D1-4ECE-9B06-BE264F98C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28" y="3374390"/>
            <a:ext cx="897543" cy="748800"/>
          </a:xfrm>
          <a:prstGeom prst="rect">
            <a:avLst/>
          </a:prstGeom>
        </p:spPr>
      </p:pic>
      <p:pic>
        <p:nvPicPr>
          <p:cNvPr id="48" name="Grafik 47" descr="Ein Bild, das Fenster enthält.&#10;&#10;Automatisch generierte Beschreibung">
            <a:extLst>
              <a:ext uri="{FF2B5EF4-FFF2-40B4-BE49-F238E27FC236}">
                <a16:creationId xmlns:a16="http://schemas.microsoft.com/office/drawing/2014/main" id="{65F29A24-AD87-436E-9A35-B38A96C56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90" y="1575703"/>
            <a:ext cx="897543" cy="748800"/>
          </a:xfrm>
          <a:prstGeom prst="rect">
            <a:avLst/>
          </a:prstGeom>
        </p:spPr>
      </p:pic>
      <p:pic>
        <p:nvPicPr>
          <p:cNvPr id="50" name="Grafik 49" descr="Ein Bild, das Uhr, Schild, Computer enthält.&#10;&#10;Automatisch generierte Beschreibung">
            <a:extLst>
              <a:ext uri="{FF2B5EF4-FFF2-40B4-BE49-F238E27FC236}">
                <a16:creationId xmlns:a16="http://schemas.microsoft.com/office/drawing/2014/main" id="{EA807FC1-CA5C-420A-9B42-E85EFA3472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00" y="697696"/>
            <a:ext cx="897543" cy="74880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CE5C10F8-9149-4CDB-A06F-5AA3B2AC2898}"/>
              </a:ext>
            </a:extLst>
          </p:cNvPr>
          <p:cNvSpPr txBox="1"/>
          <p:nvPr/>
        </p:nvSpPr>
        <p:spPr>
          <a:xfrm>
            <a:off x="10942105" y="834263"/>
            <a:ext cx="1069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Verkehr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Verpackungen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2A7C702-0BD6-4AB9-B445-25BC51B09366}"/>
              </a:ext>
            </a:extLst>
          </p:cNvPr>
          <p:cNvSpPr txBox="1"/>
          <p:nvPr/>
        </p:nvSpPr>
        <p:spPr>
          <a:xfrm>
            <a:off x="11027165" y="1582405"/>
            <a:ext cx="88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Wasser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Wetter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wegwerfen</a:t>
            </a:r>
          </a:p>
        </p:txBody>
      </p:sp>
      <p:pic>
        <p:nvPicPr>
          <p:cNvPr id="54" name="Grafik 5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389F9E0-B4D3-4D3F-A304-10B372662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59" y="3374390"/>
            <a:ext cx="897543" cy="748800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95530697-6993-4D92-910B-8EFD740D3C7C}"/>
              </a:ext>
            </a:extLst>
          </p:cNvPr>
          <p:cNvSpPr txBox="1"/>
          <p:nvPr/>
        </p:nvSpPr>
        <p:spPr>
          <a:xfrm>
            <a:off x="5284542" y="3396948"/>
            <a:ext cx="78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Reisen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Recyclen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Rohstoffe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37F08FB-9594-4A65-9E23-B3D3C84C39E5}"/>
              </a:ext>
            </a:extLst>
          </p:cNvPr>
          <p:cNvSpPr txBox="1"/>
          <p:nvPr/>
        </p:nvSpPr>
        <p:spPr>
          <a:xfrm>
            <a:off x="5278740" y="822516"/>
            <a:ext cx="76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Obst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Ozonloch</a:t>
            </a:r>
          </a:p>
        </p:txBody>
      </p:sp>
      <p:pic>
        <p:nvPicPr>
          <p:cNvPr id="58" name="Grafik 57" descr="Ein Bild, das Uhr enthält.&#10;&#10;Automatisch generierte Beschreibung">
            <a:extLst>
              <a:ext uri="{FF2B5EF4-FFF2-40B4-BE49-F238E27FC236}">
                <a16:creationId xmlns:a16="http://schemas.microsoft.com/office/drawing/2014/main" id="{18ECF796-9B12-4917-8FD8-E4E1DF25B1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60" y="1582405"/>
            <a:ext cx="897543" cy="748800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8F4A8446-00CE-45FA-9909-D5C6FE7BD8BC}"/>
              </a:ext>
            </a:extLst>
          </p:cNvPr>
          <p:cNvSpPr txBox="1"/>
          <p:nvPr/>
        </p:nvSpPr>
        <p:spPr>
          <a:xfrm>
            <a:off x="5291080" y="1556372"/>
            <a:ext cx="73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Plastik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Palmöl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Pestizide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Politik</a:t>
            </a:r>
          </a:p>
        </p:txBody>
      </p:sp>
      <p:pic>
        <p:nvPicPr>
          <p:cNvPr id="61" name="Grafik 60" descr="Ein Bild, das Gebäude, Fenster, Zeichnung, Uhr enthält.&#10;&#10;Automatisch generierte Beschreibung">
            <a:extLst>
              <a:ext uri="{FF2B5EF4-FFF2-40B4-BE49-F238E27FC236}">
                <a16:creationId xmlns:a16="http://schemas.microsoft.com/office/drawing/2014/main" id="{E7856E9B-6FB3-4526-B918-A9A85FB364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40" y="1575703"/>
            <a:ext cx="897543" cy="748800"/>
          </a:xfrm>
          <a:prstGeom prst="rect">
            <a:avLst/>
          </a:prstGeom>
        </p:spPr>
      </p:pic>
      <p:pic>
        <p:nvPicPr>
          <p:cNvPr id="63" name="Grafik 62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DA7856B-10A9-4573-BC90-A7ECEFD911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14" y="5142311"/>
            <a:ext cx="893228" cy="745200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C17F9A3D-637C-450F-B8A6-B93926A394D8}"/>
              </a:ext>
            </a:extLst>
          </p:cNvPr>
          <p:cNvSpPr txBox="1"/>
          <p:nvPr/>
        </p:nvSpPr>
        <p:spPr>
          <a:xfrm>
            <a:off x="5212724" y="4286304"/>
            <a:ext cx="83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Strohhalm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Strom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solar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86D4487-9A86-4CEC-B754-F5500617C174}"/>
              </a:ext>
            </a:extLst>
          </p:cNvPr>
          <p:cNvSpPr txBox="1"/>
          <p:nvPr/>
        </p:nvSpPr>
        <p:spPr>
          <a:xfrm>
            <a:off x="5026539" y="5172395"/>
            <a:ext cx="106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Tüten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Tierhaltung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Treibhausgase</a:t>
            </a:r>
          </a:p>
        </p:txBody>
      </p:sp>
      <p:pic>
        <p:nvPicPr>
          <p:cNvPr id="67" name="Grafik 66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92FDAEB8-BB4D-4936-B61B-5A83CEE22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72" y="1594382"/>
            <a:ext cx="897543" cy="748800"/>
          </a:xfrm>
          <a:prstGeom prst="rect">
            <a:avLst/>
          </a:prstGeom>
        </p:spPr>
      </p:pic>
      <p:pic>
        <p:nvPicPr>
          <p:cNvPr id="69" name="Grafik 68" descr="Ein Bild, das Spiel, Tisch, Spiegel enthält.&#10;&#10;Automatisch generierte Beschreibung">
            <a:extLst>
              <a:ext uri="{FF2B5EF4-FFF2-40B4-BE49-F238E27FC236}">
                <a16:creationId xmlns:a16="http://schemas.microsoft.com/office/drawing/2014/main" id="{9EA739E1-00B4-495F-A554-7DBBF6675F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98" y="3345714"/>
            <a:ext cx="897543" cy="748800"/>
          </a:xfrm>
          <a:prstGeom prst="rect">
            <a:avLst/>
          </a:prstGeom>
        </p:spPr>
      </p:pic>
      <p:pic>
        <p:nvPicPr>
          <p:cNvPr id="71" name="Grafik 70" descr="Ein Bild, das Schild, Zeichnung enthält.&#10;&#10;Automatisch generierte Beschreibung">
            <a:extLst>
              <a:ext uri="{FF2B5EF4-FFF2-40B4-BE49-F238E27FC236}">
                <a16:creationId xmlns:a16="http://schemas.microsoft.com/office/drawing/2014/main" id="{31EBAB77-FA42-4A01-8249-A5337AA390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42" y="5152998"/>
            <a:ext cx="897543" cy="748800"/>
          </a:xfrm>
          <a:prstGeom prst="rect">
            <a:avLst/>
          </a:prstGeom>
        </p:spPr>
      </p:pic>
      <p:pic>
        <p:nvPicPr>
          <p:cNvPr id="73" name="Grafik 72" descr="Ein Bild, das Gebäude, Fenster, Tisch, Spiel enthält.&#10;&#10;Automatisch generierte Beschreibung">
            <a:extLst>
              <a:ext uri="{FF2B5EF4-FFF2-40B4-BE49-F238E27FC236}">
                <a16:creationId xmlns:a16="http://schemas.microsoft.com/office/drawing/2014/main" id="{E80C3514-8D56-41DC-8CEF-A537441BF3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82" y="690696"/>
            <a:ext cx="897543" cy="7488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F33F8B62-E8D1-4D94-8771-1683E06D92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81" y="1575703"/>
            <a:ext cx="897543" cy="748800"/>
          </a:xfrm>
          <a:prstGeom prst="rect">
            <a:avLst/>
          </a:prstGeom>
        </p:spPr>
      </p:pic>
      <p:pic>
        <p:nvPicPr>
          <p:cNvPr id="79" name="Grafik 78" descr="Ein Bild, das schwarz enthält.&#10;&#10;Automatisch generierte Beschreibung">
            <a:extLst>
              <a:ext uri="{FF2B5EF4-FFF2-40B4-BE49-F238E27FC236}">
                <a16:creationId xmlns:a16="http://schemas.microsoft.com/office/drawing/2014/main" id="{00769D7B-FB70-4BEE-88CB-23A9FC4421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29" y="1588848"/>
            <a:ext cx="897543" cy="7488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F10126F9-6D0A-42D8-B965-B8B5A23E00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99" y="5992603"/>
            <a:ext cx="897543" cy="748800"/>
          </a:xfrm>
          <a:prstGeom prst="rect">
            <a:avLst/>
          </a:prstGeom>
        </p:spPr>
      </p:pic>
      <p:sp>
        <p:nvSpPr>
          <p:cNvPr id="82" name="Textfeld 81">
            <a:extLst>
              <a:ext uri="{FF2B5EF4-FFF2-40B4-BE49-F238E27FC236}">
                <a16:creationId xmlns:a16="http://schemas.microsoft.com/office/drawing/2014/main" id="{9FDB07C4-97DC-4887-9056-3A974A9A7C41}"/>
              </a:ext>
            </a:extLst>
          </p:cNvPr>
          <p:cNvSpPr txBox="1"/>
          <p:nvPr/>
        </p:nvSpPr>
        <p:spPr>
          <a:xfrm>
            <a:off x="5009516" y="6136170"/>
            <a:ext cx="107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Umweltschutz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Ursache</a:t>
            </a:r>
          </a:p>
        </p:txBody>
      </p:sp>
      <p:pic>
        <p:nvPicPr>
          <p:cNvPr id="84" name="Grafik 83" descr="Ein Bild, das Pfanne enthält.&#10;&#10;Automatisch generierte Beschreibung">
            <a:extLst>
              <a:ext uri="{FF2B5EF4-FFF2-40B4-BE49-F238E27FC236}">
                <a16:creationId xmlns:a16="http://schemas.microsoft.com/office/drawing/2014/main" id="{0B0968BD-A7E3-4F38-9461-0A77929C3D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1" y="684703"/>
            <a:ext cx="897543" cy="748800"/>
          </a:xfrm>
          <a:prstGeom prst="rect">
            <a:avLst/>
          </a:prstGeom>
        </p:spPr>
      </p:pic>
      <p:pic>
        <p:nvPicPr>
          <p:cNvPr id="86" name="Grafik 85" descr="Ein Bild, das Objekt, Licht enthält.&#10;&#10;Automatisch generierte Beschreibung">
            <a:extLst>
              <a:ext uri="{FF2B5EF4-FFF2-40B4-BE49-F238E27FC236}">
                <a16:creationId xmlns:a16="http://schemas.microsoft.com/office/drawing/2014/main" id="{48F59656-3657-4AD6-99BE-815502ED721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80" y="5121161"/>
            <a:ext cx="897543" cy="748800"/>
          </a:xfrm>
          <a:prstGeom prst="rect">
            <a:avLst/>
          </a:prstGeom>
        </p:spPr>
      </p:pic>
      <p:pic>
        <p:nvPicPr>
          <p:cNvPr id="88" name="Grafik 8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8DEFDB4-086A-4E94-9391-E0D6A6992C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08" y="2472161"/>
            <a:ext cx="897543" cy="748800"/>
          </a:xfrm>
          <a:prstGeom prst="rect">
            <a:avLst/>
          </a:prstGeom>
        </p:spPr>
      </p:pic>
      <p:sp>
        <p:nvSpPr>
          <p:cNvPr id="89" name="Textfeld 88">
            <a:extLst>
              <a:ext uri="{FF2B5EF4-FFF2-40B4-BE49-F238E27FC236}">
                <a16:creationId xmlns:a16="http://schemas.microsoft.com/office/drawing/2014/main" id="{1D1E5801-167C-4617-9984-B9A51E026838}"/>
              </a:ext>
            </a:extLst>
          </p:cNvPr>
          <p:cNvSpPr txBox="1"/>
          <p:nvPr/>
        </p:nvSpPr>
        <p:spPr>
          <a:xfrm>
            <a:off x="11145654" y="2605366"/>
            <a:ext cx="66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Zukunft</a:t>
            </a:r>
          </a:p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Zug</a:t>
            </a:r>
          </a:p>
        </p:txBody>
      </p:sp>
      <p:pic>
        <p:nvPicPr>
          <p:cNvPr id="91" name="Grafik 90" descr="Ein Bild, das Uhr enthält.&#10;&#10;Automatisch generierte Beschreibung">
            <a:extLst>
              <a:ext uri="{FF2B5EF4-FFF2-40B4-BE49-F238E27FC236}">
                <a16:creationId xmlns:a16="http://schemas.microsoft.com/office/drawing/2014/main" id="{4638B942-B7AD-4867-B4DB-9820169A069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2" y="6038453"/>
            <a:ext cx="893228" cy="745200"/>
          </a:xfrm>
          <a:prstGeom prst="rect">
            <a:avLst/>
          </a:prstGeom>
        </p:spPr>
      </p:pic>
      <p:pic>
        <p:nvPicPr>
          <p:cNvPr id="93" name="Grafik 92" descr="Ein Bild, das Uhr enthält.&#10;&#10;Automatisch generierte Beschreibung">
            <a:extLst>
              <a:ext uri="{FF2B5EF4-FFF2-40B4-BE49-F238E27FC236}">
                <a16:creationId xmlns:a16="http://schemas.microsoft.com/office/drawing/2014/main" id="{A510AA7B-F127-403E-8A4F-508DD169176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39" y="2479450"/>
            <a:ext cx="897543" cy="748800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0579609C-8E16-4FB2-8919-B851436EEC0B}"/>
              </a:ext>
            </a:extLst>
          </p:cNvPr>
          <p:cNvSpPr txBox="1"/>
          <p:nvPr/>
        </p:nvSpPr>
        <p:spPr>
          <a:xfrm>
            <a:off x="5278740" y="2619718"/>
            <a:ext cx="79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Qualitäts-</a:t>
            </a:r>
          </a:p>
          <a:p>
            <a:pPr algn="ctr"/>
            <a:r>
              <a:rPr lang="de-DE" sz="1200" dirty="0" err="1">
                <a:solidFill>
                  <a:schemeClr val="accent6">
                    <a:lumMod val="75000"/>
                  </a:schemeClr>
                </a:solidFill>
              </a:rPr>
              <a:t>siegel</a:t>
            </a:r>
            <a:endParaRPr lang="de-DE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6" name="Grafik 9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D08681E2-57D6-4727-B4FD-7946019ABA2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99" y="2461799"/>
            <a:ext cx="897543" cy="74880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7346C6E2-C891-4940-B013-8D1E1835154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53" y="4235070"/>
            <a:ext cx="897543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Breitbild</PresentationFormat>
  <Paragraphs>148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</vt:lpstr>
      <vt:lpstr>Umweltschutz ABC</vt:lpstr>
      <vt:lpstr>Aa</vt:lpstr>
      <vt:lpstr>Ee</vt:lpstr>
      <vt:lpstr>Ii</vt:lpstr>
      <vt:lpstr>Mm</vt:lpstr>
      <vt:lpstr>Qq</vt:lpstr>
      <vt:lpstr>Uu</vt:lpstr>
      <vt:lpstr>Aa</vt:lpstr>
      <vt:lpstr>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Umweltschutz ABC</dc:title>
  <dc:creator>Stephanie Leisner</dc:creator>
  <cp:lastModifiedBy>stephanie.leisner</cp:lastModifiedBy>
  <cp:revision>15</cp:revision>
  <dcterms:created xsi:type="dcterms:W3CDTF">2020-03-16T08:48:06Z</dcterms:created>
  <dcterms:modified xsi:type="dcterms:W3CDTF">2020-03-16T13:18:27Z</dcterms:modified>
</cp:coreProperties>
</file>